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1" r:id="rId4"/>
    <p:sldId id="262" r:id="rId5"/>
    <p:sldId id="263" r:id="rId6"/>
    <p:sldId id="266" r:id="rId7"/>
    <p:sldId id="267" r:id="rId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242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7F49D355-16BD-4E45-BD9A-5EA878CF7CBD}" type="datetimeFigureOut">
              <a:rPr lang="it-IT" smtClean="0"/>
              <a:t>09/03/2016</a:t>
            </a:fld>
            <a:endParaRPr lang="it-IT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09/03/2016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09/03/2016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09/03/2016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09/03/2016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09/03/2016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09/03/2016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09/03/2016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09/03/2016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09/03/2016</a:t>
            </a:fld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09/03/2016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7F49D355-16BD-4E45-BD9A-5EA878CF7CBD}" type="datetimeFigureOut">
              <a:rPr lang="it-IT" smtClean="0"/>
              <a:t>09/03/2016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it-IT" dirty="0" smtClean="0"/>
              <a:t>NOE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it-IT" b="1" dirty="0"/>
              <a:t>“NOTES OF EUROPE” </a:t>
            </a:r>
            <a:endParaRPr lang="it-IT" b="1" dirty="0" smtClean="0"/>
          </a:p>
          <a:p>
            <a:pPr algn="ctr"/>
            <a:r>
              <a:rPr lang="it-IT" b="1" dirty="0" smtClean="0"/>
              <a:t>2015-2018</a:t>
            </a:r>
            <a:endParaRPr lang="it-IT" dirty="0"/>
          </a:p>
        </p:txBody>
      </p:sp>
      <p:pic>
        <p:nvPicPr>
          <p:cNvPr id="1026" name="Picture 2" descr="Risultati immagini per erasmus plus opportunità per i giovan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312779"/>
            <a:ext cx="3505871" cy="1001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7" descr="C:\Users\MARIASILVIA\Pictures\art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955049">
            <a:off x="5586644" y="231007"/>
            <a:ext cx="1967998" cy="1604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98248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44618" y="1412776"/>
            <a:ext cx="7024744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it-IT" b="1" dirty="0"/>
              <a:t>PIANO DI VALUTAZIONE DEL </a:t>
            </a:r>
            <a:r>
              <a:rPr lang="it-IT" b="1" dirty="0" smtClean="0"/>
              <a:t>PROGETTO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43608" y="2780928"/>
            <a:ext cx="6777317" cy="3456384"/>
          </a:xfrm>
        </p:spPr>
        <p:txBody>
          <a:bodyPr>
            <a:normAutofit lnSpcReduction="10000"/>
          </a:bodyPr>
          <a:lstStyle/>
          <a:p>
            <a:pPr marL="68580" indent="0" algn="ctr">
              <a:buNone/>
            </a:pPr>
            <a:r>
              <a:rPr lang="it-IT" b="1" dirty="0" smtClean="0"/>
              <a:t>a </a:t>
            </a:r>
            <a:r>
              <a:rPr lang="it-IT" b="1" dirty="0"/>
              <a:t>cura di Marilena De </a:t>
            </a:r>
            <a:r>
              <a:rPr lang="it-IT" b="1" dirty="0" smtClean="0"/>
              <a:t>Pietro</a:t>
            </a:r>
          </a:p>
          <a:p>
            <a:pPr marL="68580" indent="0" algn="ctr">
              <a:buNone/>
            </a:pPr>
            <a:endParaRPr lang="it-IT" b="1" dirty="0" smtClean="0"/>
          </a:p>
          <a:p>
            <a:pPr marL="68580" indent="0" algn="ctr">
              <a:buNone/>
            </a:pPr>
            <a:endParaRPr lang="it-IT" b="1" dirty="0"/>
          </a:p>
          <a:p>
            <a:pPr marL="68580" indent="0" algn="ctr">
              <a:buNone/>
            </a:pPr>
            <a:endParaRPr lang="it-IT" b="1" dirty="0" smtClean="0"/>
          </a:p>
          <a:p>
            <a:pPr marL="68580" indent="0" algn="ctr">
              <a:buNone/>
            </a:pPr>
            <a:endParaRPr lang="it-IT" b="1" dirty="0"/>
          </a:p>
          <a:p>
            <a:pPr marL="68580" indent="0" algn="ctr">
              <a:buNone/>
            </a:pPr>
            <a:endParaRPr lang="it-IT" b="1" dirty="0"/>
          </a:p>
          <a:p>
            <a:pPr marL="68580" indent="0" algn="ctr">
              <a:buNone/>
            </a:pPr>
            <a:r>
              <a:rPr lang="it-IT" sz="2000" dirty="0"/>
              <a:t>Direttore di progetto e Rappresentante legale della</a:t>
            </a:r>
            <a:br>
              <a:rPr lang="it-IT" sz="2000" dirty="0"/>
            </a:br>
            <a:r>
              <a:rPr lang="it-IT" sz="2000" dirty="0"/>
              <a:t>scuola coordinatrice </a:t>
            </a:r>
            <a:endParaRPr lang="it-IT" sz="2000" dirty="0" smtClean="0"/>
          </a:p>
          <a:p>
            <a:pPr marL="68580" indent="0" algn="ctr">
              <a:buNone/>
            </a:pPr>
            <a:r>
              <a:rPr lang="it-IT" sz="2000" dirty="0" smtClean="0"/>
              <a:t>Dirigente Scolastico </a:t>
            </a:r>
            <a:r>
              <a:rPr lang="it-IT" sz="2000" dirty="0"/>
              <a:t>Prof. Cosimo </a:t>
            </a:r>
            <a:r>
              <a:rPr lang="it-IT" sz="2000" dirty="0" err="1"/>
              <a:t>Preite</a:t>
            </a:r>
            <a:endParaRPr lang="it-IT" sz="2000" dirty="0"/>
          </a:p>
          <a:p>
            <a:endParaRPr lang="it-IT" dirty="0"/>
          </a:p>
        </p:txBody>
      </p:sp>
      <p:pic>
        <p:nvPicPr>
          <p:cNvPr id="4" name="Picture 2" descr="Risultati immagini per erasmus plus opportunità per i giovan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64465"/>
            <a:ext cx="1920379" cy="548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7" descr="C:\Users\MARIASILVIA\Pictures\art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955049">
            <a:off x="7355214" y="24532"/>
            <a:ext cx="697611" cy="568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49977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44618" y="1412776"/>
            <a:ext cx="7024744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it-IT" b="1" dirty="0"/>
              <a:t>L’IISS “E. Giannelli”, un Istituto a dimensione europea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43608" y="2780928"/>
            <a:ext cx="6777317" cy="2763669"/>
          </a:xfrm>
        </p:spPr>
        <p:txBody>
          <a:bodyPr/>
          <a:lstStyle/>
          <a:p>
            <a:pPr marL="68580" indent="0" algn="ctr">
              <a:buNone/>
            </a:pPr>
            <a:r>
              <a:rPr lang="it-IT" dirty="0" smtClean="0"/>
              <a:t>Nel progetto NOE</a:t>
            </a:r>
          </a:p>
          <a:p>
            <a:pPr marL="68580" indent="0" algn="ctr">
              <a:buNone/>
            </a:pPr>
            <a:r>
              <a:rPr lang="it-IT" dirty="0"/>
              <a:t>l</a:t>
            </a:r>
            <a:r>
              <a:rPr lang="it-IT" dirty="0" smtClean="0"/>
              <a:t>’arte</a:t>
            </a:r>
            <a:r>
              <a:rPr lang="it-IT" dirty="0"/>
              <a:t>, la danza e la musica sono i mediatori privilegiati per incoraggiare negli studenti il multilinguismo e </a:t>
            </a:r>
            <a:r>
              <a:rPr lang="it-IT" dirty="0" err="1"/>
              <a:t>l’intercultura</a:t>
            </a:r>
            <a:endParaRPr lang="it-IT" dirty="0"/>
          </a:p>
        </p:txBody>
      </p:sp>
      <p:pic>
        <p:nvPicPr>
          <p:cNvPr id="4" name="Picture 2" descr="Risultati immagini per erasmus plus opportunità per i giovan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64465"/>
            <a:ext cx="1920379" cy="548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7" descr="C:\Users\MARIASILVIA\Pictures\art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955049">
            <a:off x="7355214" y="24532"/>
            <a:ext cx="697611" cy="568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66032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00144" y="939573"/>
            <a:ext cx="7024744" cy="761235"/>
          </a:xfrm>
        </p:spPr>
        <p:txBody>
          <a:bodyPr>
            <a:normAutofit/>
          </a:bodyPr>
          <a:lstStyle/>
          <a:p>
            <a:pPr algn="ctr"/>
            <a:r>
              <a:rPr lang="it-IT" dirty="0"/>
              <a:t>Laboratori Erasmus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43608" y="1916832"/>
            <a:ext cx="6777317" cy="3627765"/>
          </a:xfrm>
        </p:spPr>
        <p:txBody>
          <a:bodyPr>
            <a:normAutofit fontScale="85000" lnSpcReduction="10000"/>
          </a:bodyPr>
          <a:lstStyle/>
          <a:p>
            <a:pPr marL="68580" indent="0">
              <a:buNone/>
            </a:pPr>
            <a:r>
              <a:rPr lang="it-IT" dirty="0" smtClean="0"/>
              <a:t>Si sono sviluppate varie </a:t>
            </a:r>
            <a:r>
              <a:rPr lang="it-IT" dirty="0"/>
              <a:t>attività finalizzate a:</a:t>
            </a:r>
          </a:p>
          <a:p>
            <a:r>
              <a:rPr lang="it-IT" dirty="0"/>
              <a:t>implementare un Sito internet dedicato al progetto, </a:t>
            </a:r>
          </a:p>
          <a:p>
            <a:r>
              <a:rPr lang="it-IT" dirty="0"/>
              <a:t>realizzare performance e prodotti </a:t>
            </a:r>
            <a:r>
              <a:rPr lang="it-IT" dirty="0" smtClean="0"/>
              <a:t> legati </a:t>
            </a:r>
            <a:r>
              <a:rPr lang="it-IT" dirty="0"/>
              <a:t>all’ambito musicale, coreutico, audiovisivo-multimediale e grafico,</a:t>
            </a:r>
          </a:p>
          <a:p>
            <a:r>
              <a:rPr lang="it-IT" dirty="0"/>
              <a:t>ricercare le identità dei primi pensatori/musicisti legati al concetto di Europa, condividendo con i Partner europei le partiture musicali storiche,</a:t>
            </a:r>
          </a:p>
          <a:p>
            <a:r>
              <a:rPr lang="it-IT" dirty="0"/>
              <a:t>conoscere un vocabolario di base del partenariato a confronto con la propria lingua madre.</a:t>
            </a:r>
          </a:p>
          <a:p>
            <a:endParaRPr lang="it-IT" dirty="0"/>
          </a:p>
        </p:txBody>
      </p:sp>
      <p:pic>
        <p:nvPicPr>
          <p:cNvPr id="4" name="Picture 2" descr="Risultati immagini per erasmus plus opportunità per i giovan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64465"/>
            <a:ext cx="1920379" cy="548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7" descr="C:\Users\MARIASILVIA\Pictures\art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955049">
            <a:off x="7355214" y="24532"/>
            <a:ext cx="697611" cy="568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66032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48086" y="1196752"/>
            <a:ext cx="7024744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it-IT" b="1" dirty="0"/>
              <a:t>LA VALUTAZIONE COME PROCESSO CONTINUO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43608" y="2924944"/>
            <a:ext cx="6777317" cy="2304256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it-IT" dirty="0" smtClean="0"/>
              <a:t>Mediante strumenti </a:t>
            </a:r>
            <a:r>
              <a:rPr lang="it-IT" dirty="0"/>
              <a:t>di monitoraggio e valutazione, al fine di </a:t>
            </a:r>
            <a:r>
              <a:rPr lang="it-IT" dirty="0" smtClean="0"/>
              <a:t>garantire:</a:t>
            </a:r>
            <a:endParaRPr lang="it-IT" dirty="0"/>
          </a:p>
          <a:p>
            <a:r>
              <a:rPr lang="it-IT" dirty="0" smtClean="0"/>
              <a:t> </a:t>
            </a:r>
            <a:r>
              <a:rPr lang="it-IT" dirty="0"/>
              <a:t>qualità progettata e </a:t>
            </a:r>
            <a:r>
              <a:rPr lang="it-IT" dirty="0" smtClean="0"/>
              <a:t>prevista;</a:t>
            </a:r>
            <a:endParaRPr lang="it-IT" dirty="0"/>
          </a:p>
          <a:p>
            <a:r>
              <a:rPr lang="it-IT" dirty="0" smtClean="0"/>
              <a:t> </a:t>
            </a:r>
            <a:r>
              <a:rPr lang="it-IT" dirty="0"/>
              <a:t>qualità </a:t>
            </a:r>
            <a:r>
              <a:rPr lang="it-IT" dirty="0" smtClean="0"/>
              <a:t>prestata;</a:t>
            </a:r>
            <a:endParaRPr lang="it-IT" dirty="0"/>
          </a:p>
          <a:p>
            <a:r>
              <a:rPr lang="it-IT" dirty="0" smtClean="0"/>
              <a:t> </a:t>
            </a:r>
            <a:r>
              <a:rPr lang="it-IT" dirty="0"/>
              <a:t>qualità </a:t>
            </a:r>
            <a:r>
              <a:rPr lang="it-IT" dirty="0" smtClean="0"/>
              <a:t>raggiunta/percepita.</a:t>
            </a:r>
            <a:endParaRPr lang="it-IT" dirty="0"/>
          </a:p>
        </p:txBody>
      </p:sp>
      <p:pic>
        <p:nvPicPr>
          <p:cNvPr id="4" name="Picture 2" descr="Risultati immagini per erasmus plus opportunità per i giovan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64465"/>
            <a:ext cx="1920379" cy="548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7" descr="C:\Users\MARIASILVIA\Pictures\art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955049">
            <a:off x="7355214" y="24532"/>
            <a:ext cx="697611" cy="568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66032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48086" y="1196752"/>
            <a:ext cx="7024744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it-IT" b="1" dirty="0"/>
              <a:t>LA VALUTAZIONE COME PROCESSO CONTINUO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43608" y="2924944"/>
            <a:ext cx="6777317" cy="2304256"/>
          </a:xfrm>
        </p:spPr>
        <p:txBody>
          <a:bodyPr>
            <a:normAutofit/>
          </a:bodyPr>
          <a:lstStyle/>
          <a:p>
            <a:r>
              <a:rPr lang="it-IT" dirty="0"/>
              <a:t>Risultati immateriali </a:t>
            </a:r>
            <a:r>
              <a:rPr lang="it-IT" dirty="0" smtClean="0"/>
              <a:t>attesi</a:t>
            </a:r>
          </a:p>
          <a:p>
            <a:pPr marL="68580" indent="0">
              <a:buNone/>
            </a:pPr>
            <a:endParaRPr lang="it-IT" dirty="0"/>
          </a:p>
          <a:p>
            <a:r>
              <a:rPr lang="it-IT" dirty="0"/>
              <a:t>Risultati materiali </a:t>
            </a:r>
            <a:r>
              <a:rPr lang="it-IT" dirty="0" smtClean="0"/>
              <a:t>attesi</a:t>
            </a:r>
            <a:endParaRPr lang="it-IT" dirty="0"/>
          </a:p>
        </p:txBody>
      </p:sp>
      <p:pic>
        <p:nvPicPr>
          <p:cNvPr id="4" name="Picture 2" descr="Risultati immagini per erasmus plus opportunità per i giovan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64465"/>
            <a:ext cx="1920379" cy="548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7" descr="C:\Users\MARIASILVIA\Pictures\art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955049">
            <a:off x="7355214" y="24532"/>
            <a:ext cx="697611" cy="568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88618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48086" y="1196752"/>
            <a:ext cx="7024744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it-IT" b="1" dirty="0"/>
              <a:t>STRUMENTI DI </a:t>
            </a:r>
            <a:r>
              <a:rPr lang="it-IT" b="1" dirty="0" smtClean="0"/>
              <a:t>MONITORAGGIO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43608" y="2924944"/>
            <a:ext cx="6777317" cy="2304256"/>
          </a:xfrm>
        </p:spPr>
        <p:txBody>
          <a:bodyPr>
            <a:normAutofit/>
          </a:bodyPr>
          <a:lstStyle/>
          <a:p>
            <a:r>
              <a:rPr lang="it-IT" dirty="0"/>
              <a:t>Risultati immateriali </a:t>
            </a:r>
            <a:r>
              <a:rPr lang="it-IT" dirty="0" smtClean="0"/>
              <a:t>attesi</a:t>
            </a:r>
          </a:p>
          <a:p>
            <a:pPr marL="68580" indent="0">
              <a:buNone/>
            </a:pPr>
            <a:endParaRPr lang="it-IT" dirty="0"/>
          </a:p>
          <a:p>
            <a:r>
              <a:rPr lang="it-IT" dirty="0"/>
              <a:t>Risultati materiali </a:t>
            </a:r>
            <a:r>
              <a:rPr lang="it-IT" dirty="0" smtClean="0"/>
              <a:t>attesi</a:t>
            </a:r>
            <a:endParaRPr lang="it-IT" dirty="0"/>
          </a:p>
        </p:txBody>
      </p:sp>
      <p:pic>
        <p:nvPicPr>
          <p:cNvPr id="4" name="Picture 2" descr="Risultati immagini per erasmus plus opportunità per i giovan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64465"/>
            <a:ext cx="1920379" cy="548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7" descr="C:\Users\MARIASILVIA\Pictures\art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955049">
            <a:off x="7355214" y="24532"/>
            <a:ext cx="697611" cy="568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56350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Elementare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87</TotalTime>
  <Words>178</Words>
  <Application>Microsoft Office PowerPoint</Application>
  <PresentationFormat>Presentazione su schermo (4:3)</PresentationFormat>
  <Paragraphs>34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8" baseType="lpstr">
      <vt:lpstr>Austin</vt:lpstr>
      <vt:lpstr>NOE</vt:lpstr>
      <vt:lpstr>PIANO DI VALUTAZIONE DEL PROGETTO</vt:lpstr>
      <vt:lpstr>L’IISS “E. Giannelli”, un Istituto a dimensione europea</vt:lpstr>
      <vt:lpstr>Laboratori Erasmus</vt:lpstr>
      <vt:lpstr>LA VALUTAZIONE COME PROCESSO CONTINUO</vt:lpstr>
      <vt:lpstr>LA VALUTAZIONE COME PROCESSO CONTINUO</vt:lpstr>
      <vt:lpstr>STRUMENTI DI MONITORAGGIO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NOE</dc:title>
  <dc:creator>MARIASILVIA</dc:creator>
  <cp:lastModifiedBy>Windows</cp:lastModifiedBy>
  <cp:revision>6</cp:revision>
  <dcterms:created xsi:type="dcterms:W3CDTF">2016-03-07T12:09:44Z</dcterms:created>
  <dcterms:modified xsi:type="dcterms:W3CDTF">2016-03-09T12:19:26Z</dcterms:modified>
</cp:coreProperties>
</file>